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60" r:id="rId7"/>
    <p:sldId id="257" r:id="rId8"/>
    <p:sldId id="263" r:id="rId9"/>
    <p:sldId id="264" r:id="rId10"/>
    <p:sldId id="266" r:id="rId11"/>
    <p:sldId id="276" r:id="rId12"/>
    <p:sldId id="267" r:id="rId13"/>
    <p:sldId id="265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0680BD-DECF-4DBE-B2C6-15C080B0D4E2}" v="3" dt="2020-11-28T09:43:26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B50680BD-DECF-4DBE-B2C6-15C080B0D4E2}"/>
    <pc:docChg chg="custSel delSld modSld sldOrd">
      <pc:chgData name="Jacintha Westerink" userId="c1c74fd5-67fa-43d8-8063-0adb3063a5fc" providerId="ADAL" clId="{B50680BD-DECF-4DBE-B2C6-15C080B0D4E2}" dt="2020-11-28T09:45:18.780" v="42" actId="14100"/>
      <pc:docMkLst>
        <pc:docMk/>
      </pc:docMkLst>
      <pc:sldChg chg="modSp mod">
        <pc:chgData name="Jacintha Westerink" userId="c1c74fd5-67fa-43d8-8063-0adb3063a5fc" providerId="ADAL" clId="{B50680BD-DECF-4DBE-B2C6-15C080B0D4E2}" dt="2020-11-28T09:38:03.131" v="4" actId="20577"/>
        <pc:sldMkLst>
          <pc:docMk/>
          <pc:sldMk cId="1899986824" sldId="256"/>
        </pc:sldMkLst>
        <pc:spChg chg="mod">
          <ac:chgData name="Jacintha Westerink" userId="c1c74fd5-67fa-43d8-8063-0adb3063a5fc" providerId="ADAL" clId="{B50680BD-DECF-4DBE-B2C6-15C080B0D4E2}" dt="2020-11-28T09:38:03.131" v="4" actId="20577"/>
          <ac:spMkLst>
            <pc:docMk/>
            <pc:sldMk cId="1899986824" sldId="256"/>
            <ac:spMk id="3" creationId="{00000000-0000-0000-0000-000000000000}"/>
          </ac:spMkLst>
        </pc:spChg>
      </pc:sldChg>
      <pc:sldChg chg="modSp mod">
        <pc:chgData name="Jacintha Westerink" userId="c1c74fd5-67fa-43d8-8063-0adb3063a5fc" providerId="ADAL" clId="{B50680BD-DECF-4DBE-B2C6-15C080B0D4E2}" dt="2020-11-28T09:43:02.471" v="30" actId="27636"/>
        <pc:sldMkLst>
          <pc:docMk/>
          <pc:sldMk cId="4019116536" sldId="257"/>
        </pc:sldMkLst>
        <pc:spChg chg="mod">
          <ac:chgData name="Jacintha Westerink" userId="c1c74fd5-67fa-43d8-8063-0adb3063a5fc" providerId="ADAL" clId="{B50680BD-DECF-4DBE-B2C6-15C080B0D4E2}" dt="2020-11-28T09:38:48.644" v="12" actId="6549"/>
          <ac:spMkLst>
            <pc:docMk/>
            <pc:sldMk cId="4019116536" sldId="257"/>
            <ac:spMk id="2" creationId="{00000000-0000-0000-0000-000000000000}"/>
          </ac:spMkLst>
        </pc:spChg>
        <pc:spChg chg="mod">
          <ac:chgData name="Jacintha Westerink" userId="c1c74fd5-67fa-43d8-8063-0adb3063a5fc" providerId="ADAL" clId="{B50680BD-DECF-4DBE-B2C6-15C080B0D4E2}" dt="2020-11-28T09:43:02.471" v="30" actId="27636"/>
          <ac:spMkLst>
            <pc:docMk/>
            <pc:sldMk cId="4019116536" sldId="257"/>
            <ac:spMk id="3" creationId="{00000000-0000-0000-0000-000000000000}"/>
          </ac:spMkLst>
        </pc:spChg>
      </pc:sldChg>
      <pc:sldChg chg="modSp mod">
        <pc:chgData name="Jacintha Westerink" userId="c1c74fd5-67fa-43d8-8063-0adb3063a5fc" providerId="ADAL" clId="{B50680BD-DECF-4DBE-B2C6-15C080B0D4E2}" dt="2020-11-28T09:43:02.471" v="29" actId="27636"/>
        <pc:sldMkLst>
          <pc:docMk/>
          <pc:sldMk cId="3877926064" sldId="258"/>
        </pc:sldMkLst>
        <pc:spChg chg="mod">
          <ac:chgData name="Jacintha Westerink" userId="c1c74fd5-67fa-43d8-8063-0adb3063a5fc" providerId="ADAL" clId="{B50680BD-DECF-4DBE-B2C6-15C080B0D4E2}" dt="2020-11-28T09:38:26.352" v="8" actId="6549"/>
          <ac:spMkLst>
            <pc:docMk/>
            <pc:sldMk cId="3877926064" sldId="258"/>
            <ac:spMk id="2" creationId="{00000000-0000-0000-0000-000000000000}"/>
          </ac:spMkLst>
        </pc:spChg>
        <pc:spChg chg="mod">
          <ac:chgData name="Jacintha Westerink" userId="c1c74fd5-67fa-43d8-8063-0adb3063a5fc" providerId="ADAL" clId="{B50680BD-DECF-4DBE-B2C6-15C080B0D4E2}" dt="2020-11-28T09:43:02.471" v="29" actId="27636"/>
          <ac:spMkLst>
            <pc:docMk/>
            <pc:sldMk cId="3877926064" sldId="258"/>
            <ac:spMk id="3" creationId="{00000000-0000-0000-0000-000000000000}"/>
          </ac:spMkLst>
        </pc:spChg>
      </pc:sldChg>
      <pc:sldChg chg="modSp mod">
        <pc:chgData name="Jacintha Westerink" userId="c1c74fd5-67fa-43d8-8063-0adb3063a5fc" providerId="ADAL" clId="{B50680BD-DECF-4DBE-B2C6-15C080B0D4E2}" dt="2020-11-28T09:38:20.331" v="7" actId="27636"/>
        <pc:sldMkLst>
          <pc:docMk/>
          <pc:sldMk cId="1487723784" sldId="259"/>
        </pc:sldMkLst>
        <pc:spChg chg="mod">
          <ac:chgData name="Jacintha Westerink" userId="c1c74fd5-67fa-43d8-8063-0adb3063a5fc" providerId="ADAL" clId="{B50680BD-DECF-4DBE-B2C6-15C080B0D4E2}" dt="2020-11-28T09:38:13.495" v="5" actId="6549"/>
          <ac:spMkLst>
            <pc:docMk/>
            <pc:sldMk cId="1487723784" sldId="259"/>
            <ac:spMk id="2" creationId="{00000000-0000-0000-0000-000000000000}"/>
          </ac:spMkLst>
        </pc:spChg>
        <pc:spChg chg="mod">
          <ac:chgData name="Jacintha Westerink" userId="c1c74fd5-67fa-43d8-8063-0adb3063a5fc" providerId="ADAL" clId="{B50680BD-DECF-4DBE-B2C6-15C080B0D4E2}" dt="2020-11-28T09:38:20.331" v="7" actId="27636"/>
          <ac:spMkLst>
            <pc:docMk/>
            <pc:sldMk cId="1487723784" sldId="259"/>
            <ac:spMk id="3" creationId="{00000000-0000-0000-0000-000000000000}"/>
          </ac:spMkLst>
        </pc:spChg>
      </pc:sldChg>
      <pc:sldChg chg="modSp mod">
        <pc:chgData name="Jacintha Westerink" userId="c1c74fd5-67fa-43d8-8063-0adb3063a5fc" providerId="ADAL" clId="{B50680BD-DECF-4DBE-B2C6-15C080B0D4E2}" dt="2020-11-28T09:38:43.389" v="11" actId="6549"/>
        <pc:sldMkLst>
          <pc:docMk/>
          <pc:sldMk cId="3527980831" sldId="260"/>
        </pc:sldMkLst>
        <pc:spChg chg="mod">
          <ac:chgData name="Jacintha Westerink" userId="c1c74fd5-67fa-43d8-8063-0adb3063a5fc" providerId="ADAL" clId="{B50680BD-DECF-4DBE-B2C6-15C080B0D4E2}" dt="2020-11-28T09:38:43.389" v="11" actId="6549"/>
          <ac:spMkLst>
            <pc:docMk/>
            <pc:sldMk cId="3527980831" sldId="260"/>
            <ac:spMk id="2" creationId="{00000000-0000-0000-0000-000000000000}"/>
          </ac:spMkLst>
        </pc:spChg>
      </pc:sldChg>
      <pc:sldChg chg="modSp mod">
        <pc:chgData name="Jacintha Westerink" userId="c1c74fd5-67fa-43d8-8063-0adb3063a5fc" providerId="ADAL" clId="{B50680BD-DECF-4DBE-B2C6-15C080B0D4E2}" dt="2020-11-28T09:38:31.856" v="9" actId="6549"/>
        <pc:sldMkLst>
          <pc:docMk/>
          <pc:sldMk cId="2021940433" sldId="261"/>
        </pc:sldMkLst>
        <pc:spChg chg="mod">
          <ac:chgData name="Jacintha Westerink" userId="c1c74fd5-67fa-43d8-8063-0adb3063a5fc" providerId="ADAL" clId="{B50680BD-DECF-4DBE-B2C6-15C080B0D4E2}" dt="2020-11-28T09:38:31.856" v="9" actId="6549"/>
          <ac:spMkLst>
            <pc:docMk/>
            <pc:sldMk cId="2021940433" sldId="261"/>
            <ac:spMk id="2" creationId="{00000000-0000-0000-0000-000000000000}"/>
          </ac:spMkLst>
        </pc:spChg>
      </pc:sldChg>
      <pc:sldChg chg="modSp mod">
        <pc:chgData name="Jacintha Westerink" userId="c1c74fd5-67fa-43d8-8063-0adb3063a5fc" providerId="ADAL" clId="{B50680BD-DECF-4DBE-B2C6-15C080B0D4E2}" dt="2020-11-28T09:38:37.096" v="10" actId="6549"/>
        <pc:sldMkLst>
          <pc:docMk/>
          <pc:sldMk cId="1632030674" sldId="262"/>
        </pc:sldMkLst>
        <pc:spChg chg="mod">
          <ac:chgData name="Jacintha Westerink" userId="c1c74fd5-67fa-43d8-8063-0adb3063a5fc" providerId="ADAL" clId="{B50680BD-DECF-4DBE-B2C6-15C080B0D4E2}" dt="2020-11-28T09:38:37.096" v="10" actId="6549"/>
          <ac:spMkLst>
            <pc:docMk/>
            <pc:sldMk cId="1632030674" sldId="262"/>
            <ac:spMk id="2" creationId="{00000000-0000-0000-0000-000000000000}"/>
          </ac:spMkLst>
        </pc:spChg>
      </pc:sldChg>
      <pc:sldChg chg="modSp mod">
        <pc:chgData name="Jacintha Westerink" userId="c1c74fd5-67fa-43d8-8063-0adb3063a5fc" providerId="ADAL" clId="{B50680BD-DECF-4DBE-B2C6-15C080B0D4E2}" dt="2020-11-28T09:43:02.471" v="31" actId="27636"/>
        <pc:sldMkLst>
          <pc:docMk/>
          <pc:sldMk cId="2523154956" sldId="263"/>
        </pc:sldMkLst>
        <pc:spChg chg="mod">
          <ac:chgData name="Jacintha Westerink" userId="c1c74fd5-67fa-43d8-8063-0adb3063a5fc" providerId="ADAL" clId="{B50680BD-DECF-4DBE-B2C6-15C080B0D4E2}" dt="2020-11-28T09:38:52.864" v="13" actId="6549"/>
          <ac:spMkLst>
            <pc:docMk/>
            <pc:sldMk cId="2523154956" sldId="263"/>
            <ac:spMk id="2" creationId="{00000000-0000-0000-0000-000000000000}"/>
          </ac:spMkLst>
        </pc:spChg>
        <pc:spChg chg="mod">
          <ac:chgData name="Jacintha Westerink" userId="c1c74fd5-67fa-43d8-8063-0adb3063a5fc" providerId="ADAL" clId="{B50680BD-DECF-4DBE-B2C6-15C080B0D4E2}" dt="2020-11-28T09:43:02.471" v="31" actId="27636"/>
          <ac:spMkLst>
            <pc:docMk/>
            <pc:sldMk cId="2523154956" sldId="263"/>
            <ac:spMk id="3" creationId="{00000000-0000-0000-0000-000000000000}"/>
          </ac:spMkLst>
        </pc:spChg>
      </pc:sldChg>
      <pc:sldChg chg="modSp mod">
        <pc:chgData name="Jacintha Westerink" userId="c1c74fd5-67fa-43d8-8063-0adb3063a5fc" providerId="ADAL" clId="{B50680BD-DECF-4DBE-B2C6-15C080B0D4E2}" dt="2020-11-28T09:38:56.810" v="14" actId="6549"/>
        <pc:sldMkLst>
          <pc:docMk/>
          <pc:sldMk cId="1840748914" sldId="264"/>
        </pc:sldMkLst>
        <pc:spChg chg="mod">
          <ac:chgData name="Jacintha Westerink" userId="c1c74fd5-67fa-43d8-8063-0adb3063a5fc" providerId="ADAL" clId="{B50680BD-DECF-4DBE-B2C6-15C080B0D4E2}" dt="2020-11-28T09:38:56.810" v="14" actId="6549"/>
          <ac:spMkLst>
            <pc:docMk/>
            <pc:sldMk cId="1840748914" sldId="264"/>
            <ac:spMk id="2" creationId="{00000000-0000-0000-0000-000000000000}"/>
          </ac:spMkLst>
        </pc:spChg>
      </pc:sldChg>
      <pc:sldChg chg="modSp mod">
        <pc:chgData name="Jacintha Westerink" userId="c1c74fd5-67fa-43d8-8063-0adb3063a5fc" providerId="ADAL" clId="{B50680BD-DECF-4DBE-B2C6-15C080B0D4E2}" dt="2020-11-28T09:45:18.780" v="42" actId="14100"/>
        <pc:sldMkLst>
          <pc:docMk/>
          <pc:sldMk cId="1168095423" sldId="265"/>
        </pc:sldMkLst>
        <pc:spChg chg="mod">
          <ac:chgData name="Jacintha Westerink" userId="c1c74fd5-67fa-43d8-8063-0adb3063a5fc" providerId="ADAL" clId="{B50680BD-DECF-4DBE-B2C6-15C080B0D4E2}" dt="2020-11-28T09:45:18.780" v="42" actId="14100"/>
          <ac:spMkLst>
            <pc:docMk/>
            <pc:sldMk cId="1168095423" sldId="265"/>
            <ac:spMk id="2" creationId="{00000000-0000-0000-0000-000000000000}"/>
          </ac:spMkLst>
        </pc:spChg>
      </pc:sldChg>
      <pc:sldChg chg="modSp mod">
        <pc:chgData name="Jacintha Westerink" userId="c1c74fd5-67fa-43d8-8063-0adb3063a5fc" providerId="ADAL" clId="{B50680BD-DECF-4DBE-B2C6-15C080B0D4E2}" dt="2020-11-28T09:43:20.797" v="33" actId="1076"/>
        <pc:sldMkLst>
          <pc:docMk/>
          <pc:sldMk cId="1958931541" sldId="266"/>
        </pc:sldMkLst>
        <pc:spChg chg="mod">
          <ac:chgData name="Jacintha Westerink" userId="c1c74fd5-67fa-43d8-8063-0adb3063a5fc" providerId="ADAL" clId="{B50680BD-DECF-4DBE-B2C6-15C080B0D4E2}" dt="2020-11-28T09:39:01.830" v="15" actId="6549"/>
          <ac:spMkLst>
            <pc:docMk/>
            <pc:sldMk cId="1958931541" sldId="266"/>
            <ac:spMk id="2" creationId="{00000000-0000-0000-0000-000000000000}"/>
          </ac:spMkLst>
        </pc:spChg>
        <pc:picChg chg="mod">
          <ac:chgData name="Jacintha Westerink" userId="c1c74fd5-67fa-43d8-8063-0adb3063a5fc" providerId="ADAL" clId="{B50680BD-DECF-4DBE-B2C6-15C080B0D4E2}" dt="2020-11-28T09:43:20.797" v="33" actId="1076"/>
          <ac:picMkLst>
            <pc:docMk/>
            <pc:sldMk cId="1958931541" sldId="266"/>
            <ac:picMk id="1026" creationId="{00000000-0000-0000-0000-000000000000}"/>
          </ac:picMkLst>
        </pc:picChg>
      </pc:sldChg>
      <pc:sldChg chg="modSp mod">
        <pc:chgData name="Jacintha Westerink" userId="c1c74fd5-67fa-43d8-8063-0adb3063a5fc" providerId="ADAL" clId="{B50680BD-DECF-4DBE-B2C6-15C080B0D4E2}" dt="2020-11-28T09:44:19.891" v="38" actId="20577"/>
        <pc:sldMkLst>
          <pc:docMk/>
          <pc:sldMk cId="2139597827" sldId="267"/>
        </pc:sldMkLst>
        <pc:spChg chg="mod">
          <ac:chgData name="Jacintha Westerink" userId="c1c74fd5-67fa-43d8-8063-0adb3063a5fc" providerId="ADAL" clId="{B50680BD-DECF-4DBE-B2C6-15C080B0D4E2}" dt="2020-11-28T09:39:05.780" v="16" actId="6549"/>
          <ac:spMkLst>
            <pc:docMk/>
            <pc:sldMk cId="2139597827" sldId="267"/>
            <ac:spMk id="2" creationId="{00000000-0000-0000-0000-000000000000}"/>
          </ac:spMkLst>
        </pc:spChg>
        <pc:spChg chg="mod">
          <ac:chgData name="Jacintha Westerink" userId="c1c74fd5-67fa-43d8-8063-0adb3063a5fc" providerId="ADAL" clId="{B50680BD-DECF-4DBE-B2C6-15C080B0D4E2}" dt="2020-11-28T09:44:19.891" v="38" actId="20577"/>
          <ac:spMkLst>
            <pc:docMk/>
            <pc:sldMk cId="2139597827" sldId="267"/>
            <ac:spMk id="7" creationId="{00000000-0000-0000-0000-000000000000}"/>
          </ac:spMkLst>
        </pc:spChg>
      </pc:sldChg>
      <pc:sldChg chg="modSp del mod">
        <pc:chgData name="Jacintha Westerink" userId="c1c74fd5-67fa-43d8-8063-0adb3063a5fc" providerId="ADAL" clId="{B50680BD-DECF-4DBE-B2C6-15C080B0D4E2}" dt="2020-11-28T09:41:16.882" v="27" actId="47"/>
        <pc:sldMkLst>
          <pc:docMk/>
          <pc:sldMk cId="1406946957" sldId="268"/>
        </pc:sldMkLst>
        <pc:spChg chg="mod">
          <ac:chgData name="Jacintha Westerink" userId="c1c74fd5-67fa-43d8-8063-0adb3063a5fc" providerId="ADAL" clId="{B50680BD-DECF-4DBE-B2C6-15C080B0D4E2}" dt="2020-11-28T09:39:10.843" v="17" actId="6549"/>
          <ac:spMkLst>
            <pc:docMk/>
            <pc:sldMk cId="1406946957" sldId="268"/>
            <ac:spMk id="2" creationId="{00000000-0000-0000-0000-000000000000}"/>
          </ac:spMkLst>
        </pc:spChg>
      </pc:sldChg>
      <pc:sldChg chg="modSp del mod">
        <pc:chgData name="Jacintha Westerink" userId="c1c74fd5-67fa-43d8-8063-0adb3063a5fc" providerId="ADAL" clId="{B50680BD-DECF-4DBE-B2C6-15C080B0D4E2}" dt="2020-11-28T09:41:14.949" v="26" actId="47"/>
        <pc:sldMkLst>
          <pc:docMk/>
          <pc:sldMk cId="667586260" sldId="269"/>
        </pc:sldMkLst>
        <pc:spChg chg="mod">
          <ac:chgData name="Jacintha Westerink" userId="c1c74fd5-67fa-43d8-8063-0adb3063a5fc" providerId="ADAL" clId="{B50680BD-DECF-4DBE-B2C6-15C080B0D4E2}" dt="2020-11-28T09:39:17.830" v="18" actId="6549"/>
          <ac:spMkLst>
            <pc:docMk/>
            <pc:sldMk cId="667586260" sldId="269"/>
            <ac:spMk id="2" creationId="{00000000-0000-0000-0000-000000000000}"/>
          </ac:spMkLst>
        </pc:spChg>
      </pc:sldChg>
      <pc:sldChg chg="modSp del mod">
        <pc:chgData name="Jacintha Westerink" userId="c1c74fd5-67fa-43d8-8063-0adb3063a5fc" providerId="ADAL" clId="{B50680BD-DECF-4DBE-B2C6-15C080B0D4E2}" dt="2020-11-28T09:41:13.127" v="25" actId="47"/>
        <pc:sldMkLst>
          <pc:docMk/>
          <pc:sldMk cId="2346780525" sldId="270"/>
        </pc:sldMkLst>
        <pc:spChg chg="mod">
          <ac:chgData name="Jacintha Westerink" userId="c1c74fd5-67fa-43d8-8063-0adb3063a5fc" providerId="ADAL" clId="{B50680BD-DECF-4DBE-B2C6-15C080B0D4E2}" dt="2020-11-28T09:39:22.224" v="19" actId="6549"/>
          <ac:spMkLst>
            <pc:docMk/>
            <pc:sldMk cId="2346780525" sldId="270"/>
            <ac:spMk id="2" creationId="{00000000-0000-0000-0000-000000000000}"/>
          </ac:spMkLst>
        </pc:spChg>
      </pc:sldChg>
      <pc:sldChg chg="modSp del mod">
        <pc:chgData name="Jacintha Westerink" userId="c1c74fd5-67fa-43d8-8063-0adb3063a5fc" providerId="ADAL" clId="{B50680BD-DECF-4DBE-B2C6-15C080B0D4E2}" dt="2020-11-28T09:41:09.188" v="24" actId="47"/>
        <pc:sldMkLst>
          <pc:docMk/>
          <pc:sldMk cId="2154445306" sldId="271"/>
        </pc:sldMkLst>
        <pc:spChg chg="mod">
          <ac:chgData name="Jacintha Westerink" userId="c1c74fd5-67fa-43d8-8063-0adb3063a5fc" providerId="ADAL" clId="{B50680BD-DECF-4DBE-B2C6-15C080B0D4E2}" dt="2020-11-28T09:39:26.960" v="20" actId="6549"/>
          <ac:spMkLst>
            <pc:docMk/>
            <pc:sldMk cId="2154445306" sldId="271"/>
            <ac:spMk id="2" creationId="{00000000-0000-0000-0000-000000000000}"/>
          </ac:spMkLst>
        </pc:spChg>
      </pc:sldChg>
      <pc:sldChg chg="modSp del mod">
        <pc:chgData name="Jacintha Westerink" userId="c1c74fd5-67fa-43d8-8063-0adb3063a5fc" providerId="ADAL" clId="{B50680BD-DECF-4DBE-B2C6-15C080B0D4E2}" dt="2020-11-28T09:41:36.779" v="28" actId="47"/>
        <pc:sldMkLst>
          <pc:docMk/>
          <pc:sldMk cId="1552826003" sldId="272"/>
        </pc:sldMkLst>
        <pc:spChg chg="mod">
          <ac:chgData name="Jacintha Westerink" userId="c1c74fd5-67fa-43d8-8063-0adb3063a5fc" providerId="ADAL" clId="{B50680BD-DECF-4DBE-B2C6-15C080B0D4E2}" dt="2020-11-28T09:39:32.136" v="22" actId="27636"/>
          <ac:spMkLst>
            <pc:docMk/>
            <pc:sldMk cId="1552826003" sldId="272"/>
            <ac:spMk id="2" creationId="{00000000-0000-0000-0000-000000000000}"/>
          </ac:spMkLst>
        </pc:spChg>
      </pc:sldChg>
      <pc:sldChg chg="addSp modSp mod ord">
        <pc:chgData name="Jacintha Westerink" userId="c1c74fd5-67fa-43d8-8063-0adb3063a5fc" providerId="ADAL" clId="{B50680BD-DECF-4DBE-B2C6-15C080B0D4E2}" dt="2020-11-28T09:44:12.735" v="36"/>
        <pc:sldMkLst>
          <pc:docMk/>
          <pc:sldMk cId="2708860125" sldId="276"/>
        </pc:sldMkLst>
        <pc:spChg chg="mod">
          <ac:chgData name="Jacintha Westerink" userId="c1c74fd5-67fa-43d8-8063-0adb3063a5fc" providerId="ADAL" clId="{B50680BD-DECF-4DBE-B2C6-15C080B0D4E2}" dt="2020-11-28T09:43:06.968" v="32" actId="6549"/>
          <ac:spMkLst>
            <pc:docMk/>
            <pc:sldMk cId="2708860125" sldId="276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B50680BD-DECF-4DBE-B2C6-15C080B0D4E2}" dt="2020-11-28T09:43:26.222" v="34"/>
          <ac:spMkLst>
            <pc:docMk/>
            <pc:sldMk cId="2708860125" sldId="276"/>
            <ac:spMk id="6" creationId="{B62181F1-1606-4F59-80D3-9EB2FDAFFEC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21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31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41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708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21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2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89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96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49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67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DFE1-D552-47DF-8B86-05D1E15F6BFE}" type="datetimeFigureOut">
              <a:rPr lang="nl-NL" smtClean="0"/>
              <a:t>28-11-2020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6526-4C6C-4404-878B-0A8B14A1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85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Winkel en zijn producten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55906" y="4341340"/>
            <a:ext cx="9144000" cy="1655762"/>
          </a:xfrm>
        </p:spPr>
        <p:txBody>
          <a:bodyPr/>
          <a:lstStyle/>
          <a:p>
            <a:r>
              <a:rPr lang="nl-NL" dirty="0"/>
              <a:t>Oefentoets </a:t>
            </a:r>
          </a:p>
          <a:p>
            <a:r>
              <a:rPr lang="nl-NL" dirty="0"/>
              <a:t>1-14</a:t>
            </a:r>
          </a:p>
          <a:p>
            <a:r>
              <a:rPr lang="nl-NL" dirty="0"/>
              <a:t>Antwoorden </a:t>
            </a:r>
          </a:p>
        </p:txBody>
      </p:sp>
    </p:spTree>
    <p:extLst>
      <p:ext uri="{BB962C8B-B14F-4D97-AF65-F5344CB8AC3E}">
        <p14:creationId xmlns:p14="http://schemas.microsoft.com/office/powerpoint/2010/main" val="189998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Briza</a:t>
            </a:r>
            <a:r>
              <a:rPr lang="nl-NL" dirty="0"/>
              <a:t> minima</a:t>
            </a:r>
            <a:br>
              <a:rPr lang="nl-NL" dirty="0"/>
            </a:br>
            <a:r>
              <a:rPr lang="nl-NL" dirty="0"/>
              <a:t>Klein trilgras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Afbeeldingsresultaat voor briza min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50" y="2188046"/>
            <a:ext cx="5162857" cy="343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briza min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38" y="2188046"/>
            <a:ext cx="5279066" cy="39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10782650" y="6320976"/>
            <a:ext cx="993843" cy="4181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58931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Buxus </a:t>
            </a:r>
            <a:r>
              <a:rPr lang="nl-NL" dirty="0" err="1"/>
              <a:t>sempervirens</a:t>
            </a:r>
            <a:br>
              <a:rPr lang="nl-NL" dirty="0"/>
            </a:br>
            <a:r>
              <a:rPr lang="nl-NL" dirty="0"/>
              <a:t>Palmpaasboompje			</a:t>
            </a:r>
          </a:p>
        </p:txBody>
      </p:sp>
      <p:pic>
        <p:nvPicPr>
          <p:cNvPr id="3074" name="Picture 2" descr="Afbeeldingsresultaat voor buxus sempervire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646" y="3093707"/>
            <a:ext cx="4202423" cy="315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buxus sempervir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4" y="2919755"/>
            <a:ext cx="2742901" cy="332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18" y="1718727"/>
            <a:ext cx="3010320" cy="452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62181F1-1606-4F59-80D3-9EB2FDAFFECC}"/>
              </a:ext>
            </a:extLst>
          </p:cNvPr>
          <p:cNvSpPr txBox="1">
            <a:spLocks/>
          </p:cNvSpPr>
          <p:nvPr/>
        </p:nvSpPr>
        <p:spPr>
          <a:xfrm>
            <a:off x="10856878" y="6311900"/>
            <a:ext cx="993843" cy="4181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0886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Browallia</a:t>
            </a:r>
            <a:r>
              <a:rPr lang="nl-NL" dirty="0"/>
              <a:t> </a:t>
            </a:r>
            <a:r>
              <a:rPr lang="nl-NL" dirty="0" err="1"/>
              <a:t>speciosa</a:t>
            </a:r>
            <a:r>
              <a:rPr lang="nl-NL" dirty="0"/>
              <a:t>		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Afbeeldingsresultaat voor browallia speci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0" y="1575139"/>
            <a:ext cx="4131753" cy="441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browallia speci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134" y="299767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10856878" y="6311900"/>
            <a:ext cx="993843" cy="4181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139597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4150" y="2092325"/>
            <a:ext cx="8680450" cy="1325563"/>
          </a:xfrm>
        </p:spPr>
        <p:txBody>
          <a:bodyPr/>
          <a:lstStyle/>
          <a:p>
            <a:r>
              <a:rPr lang="nl-NL" u="sng" dirty="0"/>
              <a:t>Totaal punten </a:t>
            </a:r>
            <a:r>
              <a:rPr lang="nl-NL" dirty="0"/>
              <a:t>= cijfer</a:t>
            </a:r>
            <a:br>
              <a:rPr lang="nl-NL" dirty="0"/>
            </a:br>
            <a:r>
              <a:rPr lang="nl-NL" dirty="0"/>
              <a:t>          2,7</a:t>
            </a:r>
          </a:p>
        </p:txBody>
      </p:sp>
    </p:spTree>
    <p:extLst>
      <p:ext uri="{BB962C8B-B14F-4D97-AF65-F5344CB8AC3E}">
        <p14:creationId xmlns:p14="http://schemas.microsoft.com/office/powerpoint/2010/main" val="116809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aspidis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93" y="886971"/>
            <a:ext cx="3872700" cy="57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aspidist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72" y="1138137"/>
            <a:ext cx="4289897" cy="571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Aspidistra </a:t>
            </a:r>
            <a:r>
              <a:rPr lang="nl-NL" dirty="0" err="1"/>
              <a:t>elatior</a:t>
            </a:r>
            <a:br>
              <a:rPr lang="nl-NL" dirty="0"/>
            </a:br>
            <a:r>
              <a:rPr lang="nl-NL" dirty="0"/>
              <a:t>Slagersplant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293" y="6284879"/>
            <a:ext cx="585281" cy="3111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8772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fbeeldingsresultaat voor asparagus setac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57" y="2205037"/>
            <a:ext cx="6714543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Asparagus </a:t>
            </a:r>
            <a:r>
              <a:rPr lang="nl-NL" dirty="0" err="1"/>
              <a:t>setaceus</a:t>
            </a:r>
            <a:br>
              <a:rPr lang="nl-NL" dirty="0"/>
            </a:br>
            <a:r>
              <a:rPr lang="nl-NL" dirty="0"/>
              <a:t>Snijgroen, sierasperge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52868" y="6380163"/>
            <a:ext cx="954932" cy="3403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/>
              <a:t>2</a:t>
            </a:r>
          </a:p>
        </p:txBody>
      </p:sp>
      <p:pic>
        <p:nvPicPr>
          <p:cNvPr id="3074" name="Picture 2" descr="Afbeeldingsresultaat voor asparagus setac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" y="2205037"/>
            <a:ext cx="3794125" cy="417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2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Afbeeldingsresultaat voor aster novi belg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99" y="1887704"/>
            <a:ext cx="4029075" cy="268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Aster </a:t>
            </a:r>
            <a:r>
              <a:rPr lang="nl-NL" dirty="0" err="1"/>
              <a:t>novi-belgii</a:t>
            </a:r>
            <a:br>
              <a:rPr lang="nl-NL" dirty="0"/>
            </a:br>
            <a:r>
              <a:rPr lang="nl-NL" dirty="0"/>
              <a:t>Herfstaster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53800" y="6250561"/>
            <a:ext cx="686882" cy="480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3</a:t>
            </a:r>
          </a:p>
        </p:txBody>
      </p:sp>
      <p:pic>
        <p:nvPicPr>
          <p:cNvPr id="4098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1" y="625250"/>
            <a:ext cx="2489200" cy="562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ster novi belg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812770"/>
            <a:ext cx="4683125" cy="243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4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Beaucarnea</a:t>
            </a:r>
            <a:r>
              <a:rPr lang="nl-NL" dirty="0"/>
              <a:t> </a:t>
            </a:r>
            <a:r>
              <a:rPr lang="nl-NL" dirty="0" err="1"/>
              <a:t>recurvata</a:t>
            </a:r>
            <a:br>
              <a:rPr lang="nl-NL" dirty="0"/>
            </a:br>
            <a:r>
              <a:rPr lang="nl-NL" dirty="0" err="1"/>
              <a:t>Oliefantspoot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86416" y="5758773"/>
            <a:ext cx="867383" cy="4181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4</a:t>
            </a:r>
          </a:p>
        </p:txBody>
      </p:sp>
      <p:pic>
        <p:nvPicPr>
          <p:cNvPr id="5122" name="Picture 2" descr="Afbeeldingsresultaat voor beaucarnea recurv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beaucarnea recurv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14" y="2095500"/>
            <a:ext cx="4570581" cy="457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beaucarnea recurvata kle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695" y="1993900"/>
            <a:ext cx="3281362" cy="3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03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Asplenium</a:t>
            </a:r>
            <a:r>
              <a:rPr lang="nl-NL" dirty="0"/>
              <a:t> </a:t>
            </a:r>
            <a:r>
              <a:rPr lang="nl-NL" dirty="0" err="1"/>
              <a:t>nidus</a:t>
            </a:r>
            <a:br>
              <a:rPr lang="nl-NL" dirty="0"/>
            </a:br>
            <a:r>
              <a:rPr lang="nl-NL" dirty="0"/>
              <a:t>Nestvaren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05872" y="5719863"/>
            <a:ext cx="847928" cy="4570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5</a:t>
            </a:r>
          </a:p>
        </p:txBody>
      </p:sp>
      <p:pic>
        <p:nvPicPr>
          <p:cNvPr id="8194" name="Picture 2" descr="Afbeeldingsresultaat voor asplenium ni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9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asplenium nid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34" y="3563937"/>
            <a:ext cx="4453467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asplenium nid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74" y="57150"/>
            <a:ext cx="4358226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98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Asclepias</a:t>
            </a:r>
            <a:r>
              <a:rPr lang="nl-NL" dirty="0"/>
              <a:t> </a:t>
            </a:r>
            <a:r>
              <a:rPr lang="nl-NL" dirty="0" err="1"/>
              <a:t>tuberosa</a:t>
            </a:r>
            <a:br>
              <a:rPr lang="nl-NL" dirty="0"/>
            </a:br>
            <a:r>
              <a:rPr lang="nl-NL" dirty="0"/>
              <a:t>Zijdeplant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20337" y="6449539"/>
            <a:ext cx="1071663" cy="4084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6</a:t>
            </a:r>
          </a:p>
        </p:txBody>
      </p:sp>
      <p:pic>
        <p:nvPicPr>
          <p:cNvPr id="1028" name="Picture 4" descr="Afbeeldingsresultaat voor asclepias tubero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8" y="2880279"/>
            <a:ext cx="5648572" cy="323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asclep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11" y="846695"/>
            <a:ext cx="37814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1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53670"/>
            <a:ext cx="5756275" cy="540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Begonia (Rex Groep)</a:t>
            </a:r>
            <a:br>
              <a:rPr lang="nl-NL" dirty="0"/>
            </a:br>
            <a:r>
              <a:rPr lang="nl-NL" dirty="0"/>
              <a:t>Bladbegonia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90275" y="6449539"/>
            <a:ext cx="838200" cy="4084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7</a:t>
            </a:r>
          </a:p>
        </p:txBody>
      </p:sp>
      <p:pic>
        <p:nvPicPr>
          <p:cNvPr id="6146" name="Picture 2" descr="Afbeeldingsresultaat voor begonia r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095500"/>
            <a:ext cx="4982430" cy="49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5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Astilbe</a:t>
            </a:r>
            <a:r>
              <a:rPr lang="nl-NL" dirty="0"/>
              <a:t> (</a:t>
            </a:r>
            <a:r>
              <a:rPr lang="nl-NL" dirty="0" err="1"/>
              <a:t>Arendsii</a:t>
            </a:r>
            <a:r>
              <a:rPr lang="nl-NL" dirty="0"/>
              <a:t> Groep)</a:t>
            </a:r>
            <a:br>
              <a:rPr lang="nl-NL" dirty="0"/>
            </a:br>
            <a:r>
              <a:rPr lang="nl-NL" dirty="0"/>
              <a:t>Spirea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59956" y="5758773"/>
            <a:ext cx="993843" cy="4181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8</a:t>
            </a:r>
          </a:p>
        </p:txBody>
      </p:sp>
      <p:pic>
        <p:nvPicPr>
          <p:cNvPr id="7172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515337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fbeeldingsresultaat voor astilbe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4235138"/>
            <a:ext cx="5038656" cy="26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fbeeldingsresultaat voor astilbe arends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" y="2658462"/>
            <a:ext cx="5451732" cy="419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7489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83</Words>
  <Application>Microsoft Office PowerPoint</Application>
  <PresentationFormat>Breedbeeld</PresentationFormat>
  <Paragraphs>27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Winkel en zijn producten</vt:lpstr>
      <vt:lpstr>Aspidistra elatior Slagersplant</vt:lpstr>
      <vt:lpstr>Asparagus setaceus Snijgroen, sierasperge</vt:lpstr>
      <vt:lpstr>Aster novi-belgii Herfstaster</vt:lpstr>
      <vt:lpstr>Beaucarnea recurvata Oliefantspoot</vt:lpstr>
      <vt:lpstr>Asplenium nidus Nestvaren</vt:lpstr>
      <vt:lpstr>Asclepias tuberosa Zijdeplant</vt:lpstr>
      <vt:lpstr>Begonia (Rex Groep) Bladbegonia</vt:lpstr>
      <vt:lpstr>Astilbe (Arendsii Groep) Spirea</vt:lpstr>
      <vt:lpstr>Briza minima Klein trilgras </vt:lpstr>
      <vt:lpstr>Buxus sempervirens Palmpaasboompje   </vt:lpstr>
      <vt:lpstr>Browallia speciosa   </vt:lpstr>
      <vt:lpstr>Totaal punten = cijfer           2,7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Winkel en zijn producten</dc:title>
  <dc:creator>A den Haan</dc:creator>
  <cp:lastModifiedBy>Jacintha Westerink</cp:lastModifiedBy>
  <cp:revision>13</cp:revision>
  <dcterms:created xsi:type="dcterms:W3CDTF">2016-12-05T16:07:50Z</dcterms:created>
  <dcterms:modified xsi:type="dcterms:W3CDTF">2020-11-28T09:45:25Z</dcterms:modified>
</cp:coreProperties>
</file>